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Comfortaa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omfortaa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Comforta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b170fdc591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b170fdc591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b170fdc591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b170fdc591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b170fdc59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b170fdc59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170fdc591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170fdc591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170fdc59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170fdc59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b170fdc591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b170fdc591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b170fdc591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b170fdc591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170fdc59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b170fdc59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b170fdc59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b170fdc59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b170fdc591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b170fdc591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latin typeface="Comfortaa"/>
                <a:ea typeface="Comfortaa"/>
                <a:cs typeface="Comfortaa"/>
                <a:sym typeface="Comfortaa"/>
              </a:rPr>
              <a:t>Sensorem: </a:t>
            </a:r>
            <a:endParaRPr b="1" sz="40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400">
                <a:latin typeface="Comfortaa"/>
                <a:ea typeface="Comfortaa"/>
                <a:cs typeface="Comfortaa"/>
                <a:sym typeface="Comfortaa"/>
              </a:rPr>
              <a:t>Arduino-based MIDI controller for Ableton Live and Max MSP</a:t>
            </a:r>
            <a:endParaRPr i="1" sz="34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mfortaa"/>
                <a:ea typeface="Comfortaa"/>
                <a:cs typeface="Comfortaa"/>
                <a:sym typeface="Comfortaa"/>
              </a:rPr>
              <a:t>EP - 353: Audio Programming in C</a:t>
            </a:r>
            <a:endParaRPr sz="21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mfortaa"/>
                <a:ea typeface="Comfortaa"/>
                <a:cs typeface="Comfortaa"/>
                <a:sym typeface="Comfortaa"/>
              </a:rPr>
              <a:t>Mateo Larrea Ferro</a:t>
            </a:r>
            <a:endParaRPr sz="2100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latin typeface="Comfortaa"/>
                <a:ea typeface="Comfortaa"/>
                <a:cs typeface="Comfortaa"/>
                <a:sym typeface="Comfortaa"/>
              </a:rPr>
              <a:t>Fall2020</a:t>
            </a:r>
            <a:endParaRPr sz="2100"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Improvements: What does not work yet</a:t>
            </a:r>
            <a:endParaRPr/>
          </a:p>
        </p:txBody>
      </p:sp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Fusion between scripts (Firmata + MIDI input)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LDRs and Piezo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Single box with ergonomic qualities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Implementation</a:t>
            </a:r>
            <a:endParaRPr/>
          </a:p>
        </p:txBody>
      </p:sp>
      <p:sp>
        <p:nvSpPr>
          <p:cNvPr id="122" name="Google Shape;122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Box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Harmony Trigger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Different melodic modes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Heart-rate sensor to establish tempo</a:t>
            </a:r>
            <a:endParaRPr/>
          </a:p>
        </p:txBody>
      </p:sp>
      <p:pic>
        <p:nvPicPr>
          <p:cNvPr id="123" name="Google Shape;12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627" y="759825"/>
            <a:ext cx="4049677" cy="40588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Description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Sensorem is a piece of technology with two main functions: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Allow the user to compose melodies based on his/her distance to an ultrasonic sensor.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Process and transform the melodic input by mapping effects and MIDI parameters to the controller.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is a performance and composition musical tool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Instrument and Controller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Sensorem?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 tool that will allow musicians like myself to create based on a different/new set of limitations.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Opportunity to combine knowledge on circuits, physical computing, Max, C, Ableton, and music production.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Philosophy: Create tools that might change the output of our work.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Inspiration: Akito’s MM-RT and Max Matthew’s Radio Baton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7643" y="0"/>
            <a:ext cx="61087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works: Overall System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950" y="1152475"/>
            <a:ext cx="6591554" cy="377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works: Physical Form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88575"/>
            <a:ext cx="4555202" cy="34164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41275" y="1288575"/>
            <a:ext cx="4027404" cy="3353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it works: Software Description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50" y="1074025"/>
            <a:ext cx="3066949" cy="4002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4075" y="1074025"/>
            <a:ext cx="2953950" cy="400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08025" y="1074025"/>
            <a:ext cx="3356675" cy="4002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https://drive.google.com/drive/folders/11Hi741M6CZgWx-uHbK15BFcKGjlInpMz?usp=sharing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Works: Advantages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Instrument and Controller (Ultrasonic Sensor + Firmata)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LED system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Octave Shifter (Range)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Max and Ableton connection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